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5" r:id="rId3"/>
    <p:sldId id="271" r:id="rId4"/>
    <p:sldId id="272" r:id="rId5"/>
    <p:sldId id="273" r:id="rId6"/>
    <p:sldId id="27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7" autoAdjust="0"/>
    <p:restoredTop sz="93515" autoAdjust="0"/>
  </p:normalViewPr>
  <p:slideViewPr>
    <p:cSldViewPr snapToGrid="0">
      <p:cViewPr varScale="1">
        <p:scale>
          <a:sx n="61" d="100"/>
          <a:sy n="61" d="100"/>
        </p:scale>
        <p:origin x="789" y="-13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96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03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925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83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36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76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07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79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80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87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26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0DBED-FB71-4AAD-BDE2-83CAFBAD70F1}" type="datetimeFigureOut">
              <a:rPr lang="en-GB" smtClean="0"/>
              <a:t>22/10/2018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76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8490"/>
            <a:ext cx="10428947" cy="69464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247" y="127079"/>
            <a:ext cx="5561505" cy="24406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679403" y="2625213"/>
            <a:ext cx="10376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Maths &amp; Stats</a:t>
            </a:r>
            <a:endParaRPr lang="en-GB" sz="96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81866" y="4082136"/>
            <a:ext cx="10376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Ambassadors</a:t>
            </a:r>
            <a:endParaRPr lang="en-GB" sz="96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6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0806"/>
            <a:ext cx="10428947" cy="6946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708899" y="284644"/>
            <a:ext cx="104289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 Job </a:t>
            </a:r>
            <a:endParaRPr lang="en-GB" sz="80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05696" y="1552016"/>
            <a:ext cx="330413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Official Job </a:t>
            </a:r>
            <a:r>
              <a:rPr lang="en-GB" sz="3200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</a:t>
            </a:r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pecification</a:t>
            </a:r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en-GB" sz="1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en-GB" sz="1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en-GB" sz="32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Role</a:t>
            </a:r>
            <a:endParaRPr lang="en-GB" sz="32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1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1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1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Specifics</a:t>
            </a:r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07231" y="1546611"/>
            <a:ext cx="6807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Support in conducting high profile student recruitment activities</a:t>
            </a:r>
            <a:endParaRPr lang="en-GB" sz="3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8341" y="2867741"/>
            <a:ext cx="717601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Support events on campus and </a:t>
            </a:r>
          </a:p>
          <a:p>
            <a:pPr algn="ctr"/>
            <a:r>
              <a:rPr lang="en-GB" sz="3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events held regionally, nationally and internationally</a:t>
            </a:r>
          </a:p>
          <a:p>
            <a:pPr algn="ctr"/>
            <a:endParaRPr lang="en-GB" sz="3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9327" y="4402000"/>
            <a:ext cx="7463785" cy="389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sz="3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Open Days – general and post-app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Outreach events – local schools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Writing – blogs, social media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Industrial visits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3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0806"/>
            <a:ext cx="10428947" cy="6946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708899" y="284644"/>
            <a:ext cx="104289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 Person </a:t>
            </a:r>
            <a:endParaRPr lang="en-GB" sz="80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391103"/>
            <a:ext cx="9144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 </a:t>
            </a:r>
            <a:r>
              <a:rPr lang="en-GB" sz="3200" b="1" u="sng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committed to representing the School </a:t>
            </a:r>
            <a:r>
              <a:rPr lang="en-GB" sz="3200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and University in a positive </a:t>
            </a:r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manner</a:t>
            </a:r>
          </a:p>
          <a:p>
            <a:pPr lvl="0"/>
            <a:endParaRPr lang="en-GB" sz="2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Demonstrate </a:t>
            </a:r>
            <a:r>
              <a:rPr lang="en-GB" sz="3200" b="1" u="sng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enthusiasm in promoting your area of study</a:t>
            </a:r>
            <a:r>
              <a:rPr lang="en-GB" sz="3200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to prospective </a:t>
            </a:r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students</a:t>
            </a:r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 </a:t>
            </a:r>
            <a:r>
              <a:rPr lang="en-GB" sz="3200" b="1" u="sng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organised</a:t>
            </a:r>
            <a:r>
              <a:rPr lang="en-GB" sz="3200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with the ability to plan </a:t>
            </a:r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effectively</a:t>
            </a:r>
          </a:p>
          <a:p>
            <a:pPr lvl="0"/>
            <a:endParaRPr lang="en-GB" sz="2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1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Have </a:t>
            </a:r>
            <a:r>
              <a:rPr lang="en-GB" sz="3200" b="1" u="sng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excellent communication </a:t>
            </a:r>
            <a:r>
              <a:rPr lang="en-GB" sz="3200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skills</a:t>
            </a:r>
            <a:endParaRPr lang="en-GB" sz="3600" b="1" u="sng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4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8621"/>
            <a:ext cx="10428947" cy="6946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708899" y="284644"/>
            <a:ext cx="104289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Benefits </a:t>
            </a:r>
            <a:endParaRPr lang="en-GB" sz="80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391103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GB" sz="1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lvl="0"/>
            <a:endParaRPr lang="en-GB" sz="1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lvl="0"/>
            <a:endParaRPr lang="en-GB" sz="1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b="1" u="sng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</a:t>
            </a:r>
            <a:r>
              <a:rPr lang="en-GB" sz="3200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oads of fun</a:t>
            </a:r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 and looks great on your CV!</a:t>
            </a:r>
          </a:p>
          <a:p>
            <a:pPr lvl="0"/>
            <a:endParaRPr lang="en-GB" sz="2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£8.32 per hour</a:t>
            </a:r>
            <a:r>
              <a:rPr lang="en-GB" sz="32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(including prep time!)</a:t>
            </a:r>
          </a:p>
          <a:p>
            <a:pPr lvl="0"/>
            <a:endParaRPr lang="en-GB" sz="2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Flexible</a:t>
            </a:r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- </a:t>
            </a:r>
            <a:r>
              <a:rPr lang="en-GB" sz="3200" dirty="0" err="1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Uni</a:t>
            </a:r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work commitments taken into consideration    </a:t>
            </a:r>
          </a:p>
        </p:txBody>
      </p:sp>
    </p:spTree>
    <p:extLst>
      <p:ext uri="{BB962C8B-B14F-4D97-AF65-F5344CB8AC3E}">
        <p14:creationId xmlns:p14="http://schemas.microsoft.com/office/powerpoint/2010/main" val="280409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8621"/>
            <a:ext cx="10428947" cy="6946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708899" y="284644"/>
            <a:ext cx="104289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How to Apply </a:t>
            </a:r>
            <a:endParaRPr lang="en-GB" sz="80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599" y="1981348"/>
            <a:ext cx="923778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GB" sz="10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lvl="0"/>
            <a:endParaRPr lang="en-GB" sz="1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lvl="0" algn="ctr"/>
            <a:r>
              <a:rPr lang="en-GB" sz="5400" b="1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https://</a:t>
            </a:r>
            <a:r>
              <a:rPr lang="en-GB" sz="54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forms.ncl.ac.uk/</a:t>
            </a:r>
          </a:p>
          <a:p>
            <a:pPr lvl="0" algn="ctr"/>
            <a:r>
              <a:rPr lang="en-GB" sz="5400" b="1" dirty="0" err="1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view.php?id</a:t>
            </a:r>
            <a:r>
              <a:rPr lang="en-GB" sz="54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=12076</a:t>
            </a:r>
          </a:p>
          <a:p>
            <a:pPr lvl="0" algn="ctr"/>
            <a:endParaRPr lang="en-GB" sz="20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lvl="0" algn="ctr"/>
            <a:r>
              <a:rPr lang="en-GB" sz="32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(see recent email from Katie Hardy/</a:t>
            </a:r>
          </a:p>
          <a:p>
            <a:pPr lvl="0" algn="ctr"/>
            <a:r>
              <a:rPr lang="en-GB" sz="32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School of Maths, Stats &amp; Physics)</a:t>
            </a:r>
          </a:p>
          <a:p>
            <a:pPr lvl="0" algn="ctr"/>
            <a:endParaRPr lang="en-GB" sz="36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lvl="0" algn="ctr"/>
            <a:r>
              <a:rPr lang="en-GB" sz="36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Deadline: Sunday 28</a:t>
            </a:r>
            <a:r>
              <a:rPr lang="en-GB" sz="3600" b="1" baseline="30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</a:t>
            </a:r>
            <a:r>
              <a:rPr lang="en-GB" sz="36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October</a:t>
            </a:r>
            <a:endParaRPr lang="en-GB" sz="36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66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9828" y="-88165"/>
            <a:ext cx="13446190" cy="7862278"/>
          </a:xfrm>
        </p:spPr>
      </p:pic>
    </p:spTree>
    <p:extLst>
      <p:ext uri="{BB962C8B-B14F-4D97-AF65-F5344CB8AC3E}">
        <p14:creationId xmlns:p14="http://schemas.microsoft.com/office/powerpoint/2010/main" val="314034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</TotalTime>
  <Words>145</Words>
  <Application>Microsoft Office PowerPoint</Application>
  <PresentationFormat>On-screen Show (4:3)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MV Boli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Newcastle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</dc:creator>
  <cp:lastModifiedBy>MAS</cp:lastModifiedBy>
  <cp:revision>57</cp:revision>
  <dcterms:created xsi:type="dcterms:W3CDTF">2018-03-23T12:05:27Z</dcterms:created>
  <dcterms:modified xsi:type="dcterms:W3CDTF">2018-10-22T09:40:03Z</dcterms:modified>
</cp:coreProperties>
</file>