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7" r:id="rId3"/>
    <p:sldId id="259" r:id="rId4"/>
    <p:sldId id="260" r:id="rId5"/>
    <p:sldId id="263" r:id="rId6"/>
    <p:sldId id="264" r:id="rId7"/>
    <p:sldId id="265" r:id="rId8"/>
    <p:sldId id="266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62" d="100"/>
          <a:sy n="62" d="100"/>
        </p:scale>
        <p:origin x="29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96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0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925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3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36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767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07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9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80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7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26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0DBED-FB71-4AAD-BDE2-83CAFBAD70F1}" type="datetimeFigureOut">
              <a:rPr lang="en-GB" smtClean="0"/>
              <a:t>26/03/2018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A8BE2-0A56-40B5-9CB0-2A8CCFD28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76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8490"/>
            <a:ext cx="10428947" cy="6946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247" y="304055"/>
            <a:ext cx="5561505" cy="24406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679403" y="3473244"/>
            <a:ext cx="10376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Maths &amp; Stats</a:t>
            </a:r>
            <a:endParaRPr lang="en-GB" sz="96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6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951" y="-80806"/>
            <a:ext cx="10428947" cy="69464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2702" y="-1337016"/>
            <a:ext cx="20574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0" dirty="0">
                <a:solidFill>
                  <a:schemeClr val="bg1"/>
                </a:solidFill>
                <a:latin typeface="Freestyle Script" panose="030804020302050B0404" pitchFamily="66" charset="0"/>
                <a:cs typeface="MV Boli" panose="02000500030200090000" pitchFamily="2" charset="0"/>
              </a:rPr>
              <a:t>2</a:t>
            </a:r>
            <a:endParaRPr lang="en-GB" sz="40000" dirty="0">
              <a:solidFill>
                <a:schemeClr val="bg1"/>
              </a:solidFill>
              <a:latin typeface="Freestyle Script" panose="030804020302050B0404" pitchFamily="66" charset="0"/>
              <a:cs typeface="MV Boli" panose="0200050003020009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2850" y="601851"/>
            <a:ext cx="36155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Main degrees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705" y="3514418"/>
            <a:ext cx="3192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MMath</a:t>
            </a:r>
            <a:r>
              <a:rPr lang="en-GB" sz="36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(Hons)</a:t>
            </a:r>
            <a:endParaRPr lang="en-GB" sz="36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102" y="4126327"/>
            <a:ext cx="43414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Four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Specialise in years 3/4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Research project in final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 study abroad in year 3</a:t>
            </a:r>
            <a:endParaRPr lang="en-GB" sz="28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97252" y="3514418"/>
            <a:ext cx="3192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BSc(Hons)</a:t>
            </a:r>
            <a:endParaRPr lang="en-GB" sz="36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7144" y="4126327"/>
            <a:ext cx="45905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Three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Broad programme, but can specialise in year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Group project in year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 do a work placement</a:t>
            </a:r>
            <a:endParaRPr lang="en-GB" sz="28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778" y="15368"/>
            <a:ext cx="20574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0" dirty="0" smtClean="0">
                <a:solidFill>
                  <a:schemeClr val="bg1"/>
                </a:solidFill>
                <a:latin typeface="Freestyle Script" panose="030804020302050B0404" pitchFamily="66" charset="0"/>
                <a:cs typeface="MV Boli" panose="02000500030200090000" pitchFamily="2" charset="0"/>
              </a:rPr>
              <a:t>3</a:t>
            </a:r>
            <a:endParaRPr lang="en-GB" sz="40000" dirty="0">
              <a:solidFill>
                <a:schemeClr val="bg1"/>
              </a:solidFill>
              <a:latin typeface="Freestyle Script" panose="030804020302050B0404" pitchFamily="66" charset="0"/>
              <a:cs typeface="MV Boli" panose="0200050003020009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4234" y="1923499"/>
            <a:ext cx="31782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Core </a:t>
            </a:r>
          </a:p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Areas</a:t>
            </a:r>
            <a:endParaRPr lang="en-GB" sz="80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3352" y="1705221"/>
            <a:ext cx="47499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Pure Maths</a:t>
            </a:r>
          </a:p>
          <a:p>
            <a:endParaRPr lang="en-GB" sz="4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Applied Maths</a:t>
            </a:r>
          </a:p>
          <a:p>
            <a:endParaRPr lang="en-GB" sz="4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Statistics</a:t>
            </a:r>
            <a:endParaRPr lang="en-GB" sz="40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0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73432"/>
            <a:ext cx="10428947" cy="69464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78163" y="5555552"/>
            <a:ext cx="103216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800" b="1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Big choice of optional modules </a:t>
            </a:r>
          </a:p>
          <a:p>
            <a:pPr algn="ctr"/>
            <a:r>
              <a:rPr lang="en-GB" sz="3800" b="1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 linked to research interests of staff</a:t>
            </a:r>
            <a:endParaRPr lang="en-GB" sz="3800" b="1" dirty="0">
              <a:solidFill>
                <a:srgbClr val="FFFF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186019">
            <a:off x="153025" y="1848595"/>
            <a:ext cx="61199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Fluid Mechanics</a:t>
            </a:r>
            <a:endParaRPr lang="en-GB" sz="55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657266">
            <a:off x="5506946" y="1856288"/>
            <a:ext cx="4163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Turbulence</a:t>
            </a:r>
            <a:endParaRPr lang="en-GB" sz="54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362" y="2837904"/>
            <a:ext cx="4787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Cryptography</a:t>
            </a:r>
            <a:endParaRPr lang="en-GB" sz="54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79084">
            <a:off x="-57590" y="4051795"/>
            <a:ext cx="7436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Survival Analysis</a:t>
            </a:r>
            <a:endParaRPr lang="en-GB" sz="52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20445655">
            <a:off x="5592811" y="3733689"/>
            <a:ext cx="33963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Extremes</a:t>
            </a:r>
            <a:endParaRPr lang="en-GB" sz="50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081301">
            <a:off x="217076" y="114028"/>
            <a:ext cx="550857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Applied Probability</a:t>
            </a:r>
            <a:endParaRPr lang="en-GB" sz="52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619840">
            <a:off x="3807001" y="569332"/>
            <a:ext cx="54220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Theory of Flight</a:t>
            </a:r>
            <a:endParaRPr lang="en-GB" sz="52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7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3" grpId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237" y="-81116"/>
            <a:ext cx="10518223" cy="69487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00996" y="294968"/>
            <a:ext cx="24261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Joint Honours</a:t>
            </a:r>
          </a:p>
          <a:p>
            <a:endParaRPr lang="en-GB" sz="44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r"/>
            <a:r>
              <a:rPr lang="en-GB" sz="4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Major/</a:t>
            </a:r>
          </a:p>
          <a:p>
            <a:pPr algn="r"/>
            <a:r>
              <a:rPr lang="en-GB" sz="44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Minor</a:t>
            </a:r>
            <a:endParaRPr lang="en-GB" sz="44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6393420" y="-81117"/>
            <a:ext cx="3709225" cy="4173793"/>
          </a:xfrm>
          <a:prstGeom prst="wedgeEllipseCallout">
            <a:avLst>
              <a:gd name="adj1" fmla="val -42749"/>
              <a:gd name="adj2" fmla="val 58526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73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8052" y="1773544"/>
            <a:ext cx="48675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8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CAREERS IN MATHS</a:t>
            </a:r>
            <a:endParaRPr lang="en-GB" sz="78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598" y="-80805"/>
            <a:ext cx="3703450" cy="2466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193" y="2369148"/>
            <a:ext cx="3705855" cy="24748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193" y="4760189"/>
            <a:ext cx="3705855" cy="24677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44" y="4760189"/>
            <a:ext cx="3174649" cy="2460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517" y="4763293"/>
            <a:ext cx="4237061" cy="26663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4492" y="2376832"/>
            <a:ext cx="3904036" cy="23787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44" y="2369148"/>
            <a:ext cx="3178754" cy="23833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44" y="-408671"/>
            <a:ext cx="3174649" cy="27778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8934" y="-329672"/>
            <a:ext cx="4047275" cy="269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1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2729" y="284644"/>
            <a:ext cx="9205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How it’s taught…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934" y="1723343"/>
            <a:ext cx="33041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Lectures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Tutorials</a:t>
            </a:r>
          </a:p>
          <a:p>
            <a:endParaRPr lang="en-GB" sz="36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Problems classes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Computing classes</a:t>
            </a:r>
            <a:endParaRPr lang="en-GB" sz="36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3703" y="1546611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Lecture theatres – </a:t>
            </a:r>
          </a:p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delivery of material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3703" y="2851848"/>
            <a:ext cx="5824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Staff offices – group work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3703" y="4013958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Classrooms – turning </a:t>
            </a:r>
          </a:p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theory into practice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3702" y="5605376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Computer cluster - 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Software / analysis skills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74" y="285894"/>
            <a:ext cx="9674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How it’s assessed…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934" y="1815551"/>
            <a:ext cx="330413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Exams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Projects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Assignments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3703" y="1731027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You all know what these </a:t>
            </a:r>
          </a:p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are! </a:t>
            </a:r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60%-90%</a:t>
            </a:r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3702" y="3303133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Team work, presentations, reports… </a:t>
            </a:r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10%-20%</a:t>
            </a:r>
            <a:endParaRPr lang="en-GB" sz="32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3702" y="4933038"/>
            <a:ext cx="582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Written or computer-</a:t>
            </a:r>
          </a:p>
          <a:p>
            <a:r>
              <a:rPr lang="en-GB" sz="32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based… around </a:t>
            </a:r>
            <a:r>
              <a:rPr lang="en-GB" sz="32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10%</a:t>
            </a:r>
            <a:endParaRPr lang="en-GB" sz="32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0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74" y="285894"/>
            <a:ext cx="9674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Final words…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934" y="1815551"/>
            <a:ext cx="8944216" cy="9264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Research-informed curriculum</a:t>
            </a:r>
          </a:p>
          <a:p>
            <a:endParaRPr lang="en-GB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Committed to high teaching standards – e.g. NSS 93%, innovative resources</a:t>
            </a:r>
          </a:p>
          <a:p>
            <a:endParaRPr lang="en-GB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Great student-staff rapport</a:t>
            </a:r>
          </a:p>
          <a:p>
            <a:endParaRPr lang="en-GB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Accreditation – e.g. IMA, RSS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2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Projects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en-GB" sz="3200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GB" sz="3600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Assignments</a:t>
            </a:r>
          </a:p>
          <a:p>
            <a:endParaRPr lang="en-GB" sz="3600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1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899" y="-80806"/>
            <a:ext cx="10428947" cy="69464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074" y="285894"/>
            <a:ext cx="9674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Final words…</a:t>
            </a:r>
            <a:endParaRPr lang="en-GB" sz="8000" b="1" dirty="0" smtClean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8364" y="2351313"/>
            <a:ext cx="9003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Good luck!</a:t>
            </a:r>
            <a:endParaRPr lang="en-GB" sz="10000" b="1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99784" y="4308761"/>
            <a:ext cx="901337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www.ncl.ac.uk/maths-physics </a:t>
            </a:r>
          </a:p>
          <a:p>
            <a:pPr algn="ctr"/>
            <a:endParaRPr lang="en-GB" sz="1200" dirty="0" smtClean="0">
              <a:solidFill>
                <a:srgbClr val="FFFF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en-GB" sz="3600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maths.physics@ncl.ac.uk </a:t>
            </a:r>
          </a:p>
          <a:p>
            <a:pPr algn="ctr"/>
            <a:endParaRPr lang="en-GB" sz="1200" dirty="0" smtClean="0">
              <a:solidFill>
                <a:srgbClr val="FFFF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en-GB" sz="3600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@</a:t>
            </a:r>
            <a:r>
              <a:rPr lang="en-GB" sz="3600" dirty="0" err="1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NCLMathsStats</a:t>
            </a:r>
            <a:r>
              <a:rPr lang="en-GB" sz="3600" dirty="0" smtClean="0">
                <a:solidFill>
                  <a:srgbClr val="FFFF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5363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199</Words>
  <Application>Microsoft Office PowerPoint</Application>
  <PresentationFormat>On-screen Show (4:3)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Freestyle Script</vt:lpstr>
      <vt:lpstr>MV Boli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</dc:creator>
  <cp:lastModifiedBy>MAS</cp:lastModifiedBy>
  <cp:revision>33</cp:revision>
  <dcterms:created xsi:type="dcterms:W3CDTF">2018-03-23T12:05:27Z</dcterms:created>
  <dcterms:modified xsi:type="dcterms:W3CDTF">2018-03-26T11:49:47Z</dcterms:modified>
</cp:coreProperties>
</file>